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816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Green PR- ASPIRA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405" y="3956101"/>
            <a:ext cx="2731245" cy="12863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972" y="4050833"/>
            <a:ext cx="1674253" cy="14870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060" y="3956101"/>
            <a:ext cx="2206943" cy="158181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331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R" dirty="0" smtClean="0"/>
              <a:t>Descripción</a:t>
            </a:r>
            <a:r>
              <a:rPr lang="en-US" dirty="0" smtClean="0"/>
              <a:t> de la </a:t>
            </a:r>
            <a:r>
              <a:rPr lang="en-US" dirty="0" err="1" smtClean="0"/>
              <a:t>escuela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s-ES" dirty="0"/>
              <a:t>Aspira, Inc. de Puerto Rico es una organización educativa no gubernamental, sin fines de lucro (501.c3). Entre sus múltiples programas se encuentra la Escuela Alternativa como una unidad dentro de </a:t>
            </a:r>
            <a:r>
              <a:rPr lang="es-ES" dirty="0" smtClean="0"/>
              <a:t>la Organización</a:t>
            </a:r>
            <a:r>
              <a:rPr lang="es-ES" dirty="0"/>
              <a:t>. La misma está enfocada en un modelo de educación alternativa no tradicional. Sirve </a:t>
            </a:r>
            <a:r>
              <a:rPr lang="es-ES" dirty="0" smtClean="0"/>
              <a:t>a jóvenes </a:t>
            </a:r>
            <a:r>
              <a:rPr lang="es-ES" dirty="0"/>
              <a:t>entre las edades de 16 -21 quienes han sido desertores o están en riego de desertar.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760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R" dirty="0" smtClean="0"/>
              <a:t>Descripción de la escuela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s-ES" sz="2000" dirty="0" smtClean="0"/>
              <a:t>El </a:t>
            </a:r>
            <a:r>
              <a:rPr lang="es-ES" sz="2000" dirty="0"/>
              <a:t>Centro en Carolina está ubicado en la </a:t>
            </a:r>
            <a:r>
              <a:rPr lang="es-ES" sz="2000" dirty="0" smtClean="0"/>
              <a:t>Carretera. </a:t>
            </a:r>
            <a:r>
              <a:rPr lang="es-ES" sz="2000" dirty="0"/>
              <a:t>8887, Km.11.9 Bo. San Antón, cerca de la Ave. </a:t>
            </a:r>
            <a:r>
              <a:rPr lang="es-ES" sz="2000" dirty="0" smtClean="0"/>
              <a:t>65 de </a:t>
            </a:r>
            <a:r>
              <a:rPr lang="es-ES" sz="2000" dirty="0"/>
              <a:t>Infantería. Está ubicado en un área muy concurrida y accesible, con varios comercios, escuelas </a:t>
            </a:r>
            <a:r>
              <a:rPr lang="es-ES" sz="2000" dirty="0" smtClean="0"/>
              <a:t>y centros </a:t>
            </a:r>
            <a:r>
              <a:rPr lang="es-ES" sz="2000" dirty="0"/>
              <a:t>comerciales cercanos. </a:t>
            </a:r>
            <a:endParaRPr lang="es-PR" sz="2000" dirty="0"/>
          </a:p>
        </p:txBody>
      </p:sp>
    </p:spTree>
    <p:extLst>
      <p:ext uri="{BB962C8B-B14F-4D97-AF65-F5344CB8AC3E}">
        <p14:creationId xmlns:p14="http://schemas.microsoft.com/office/powerpoint/2010/main" val="422841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R" dirty="0" smtClean="0"/>
              <a:t>Grupos 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R" sz="2800" dirty="0" smtClean="0"/>
              <a:t>Personal Administrativo</a:t>
            </a:r>
          </a:p>
          <a:p>
            <a:r>
              <a:rPr lang="es-PR" sz="2800" dirty="0" smtClean="0"/>
              <a:t>Maestros</a:t>
            </a:r>
          </a:p>
          <a:p>
            <a:r>
              <a:rPr lang="es-PR" sz="2800" dirty="0" smtClean="0"/>
              <a:t>Grupo primario de estudiantes</a:t>
            </a:r>
          </a:p>
          <a:p>
            <a:r>
              <a:rPr lang="es-PR" sz="2800" dirty="0" smtClean="0"/>
              <a:t>La comunidad escolar</a:t>
            </a:r>
          </a:p>
          <a:p>
            <a:endParaRPr lang="es-PR" sz="2800" dirty="0" smtClean="0"/>
          </a:p>
          <a:p>
            <a:endParaRPr lang="es-PR" sz="2800" dirty="0"/>
          </a:p>
        </p:txBody>
      </p:sp>
    </p:spTree>
    <p:extLst>
      <p:ext uri="{BB962C8B-B14F-4D97-AF65-F5344CB8AC3E}">
        <p14:creationId xmlns:p14="http://schemas.microsoft.com/office/powerpoint/2010/main" val="3408618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R" dirty="0" smtClean="0"/>
              <a:t>Actividades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87237"/>
            <a:ext cx="8596668" cy="4254126"/>
          </a:xfrm>
        </p:spPr>
        <p:txBody>
          <a:bodyPr>
            <a:normAutofit lnSpcReduction="10000"/>
          </a:bodyPr>
          <a:lstStyle/>
          <a:p>
            <a:r>
              <a:rPr lang="es-PR" sz="2400" dirty="0" smtClean="0"/>
              <a:t>Taller introductorio de reciclaje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PR" sz="2400" dirty="0" smtClean="0"/>
              <a:t> Personal administrativo- compromiso de comenzar a reciclar: papel, cartón y aluminio(latas).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PR" sz="2400" dirty="0"/>
              <a:t> </a:t>
            </a:r>
            <a:r>
              <a:rPr lang="es-PR" sz="2400" dirty="0" smtClean="0"/>
              <a:t>Maestros- se estableció un calendario para la colaboración y mantenimiento del huerto por grupos según cada maestro.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PR" sz="2400" dirty="0"/>
              <a:t> E</a:t>
            </a:r>
            <a:r>
              <a:rPr lang="es-PR" sz="2400" dirty="0" smtClean="0"/>
              <a:t>studiantes grupo primario- grupo de 10 estudiantes que participaron de todos los talleres y actividades.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PR" sz="2400" dirty="0"/>
              <a:t> </a:t>
            </a:r>
            <a:r>
              <a:rPr lang="es-PR" sz="2400" dirty="0" smtClean="0"/>
              <a:t>Comunidad escolar- otros estudiantes que participaron de los talleres y actividades.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s-PR" sz="2400" dirty="0" smtClean="0"/>
          </a:p>
          <a:p>
            <a:pPr lvl="1">
              <a:buFont typeface="Wingdings" panose="05000000000000000000" pitchFamily="2" charset="2"/>
              <a:buChar char="v"/>
            </a:pP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2143634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R" dirty="0" smtClean="0"/>
              <a:t>Actividades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/>
          <a:lstStyle/>
          <a:p>
            <a:r>
              <a:rPr lang="es-PR" dirty="0" smtClean="0"/>
              <a:t>La ruta del reciclaje</a:t>
            </a:r>
          </a:p>
          <a:p>
            <a:r>
              <a:rPr lang="es-PR" dirty="0"/>
              <a:t> </a:t>
            </a:r>
            <a:r>
              <a:rPr lang="es-PR" dirty="0" smtClean="0"/>
              <a:t>Restauración del huerto</a:t>
            </a:r>
          </a:p>
          <a:p>
            <a:r>
              <a:rPr lang="es-PR" dirty="0"/>
              <a:t> </a:t>
            </a:r>
            <a:r>
              <a:rPr lang="es-PR" dirty="0" smtClean="0"/>
              <a:t>Creación del jardín vertical con materiales reciclados</a:t>
            </a:r>
          </a:p>
          <a:p>
            <a:r>
              <a:rPr lang="es-PR" dirty="0" smtClean="0"/>
              <a:t>Talleres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PR" dirty="0" smtClean="0"/>
              <a:t>Reciclaje Introductorio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PR" dirty="0" smtClean="0"/>
              <a:t>Reciclaje interactivo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PR" dirty="0" smtClean="0"/>
              <a:t>Seguridad alimentaria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PR" dirty="0" smtClean="0"/>
              <a:t>Huerto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PR" dirty="0" smtClean="0"/>
              <a:t>Jardín Vertical</a:t>
            </a:r>
          </a:p>
        </p:txBody>
      </p:sp>
    </p:spTree>
    <p:extLst>
      <p:ext uri="{BB962C8B-B14F-4D97-AF65-F5344CB8AC3E}">
        <p14:creationId xmlns:p14="http://schemas.microsoft.com/office/powerpoint/2010/main" val="2641740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R" dirty="0" smtClean="0"/>
              <a:t>Recomendaciones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s-PR" dirty="0" smtClean="0"/>
              <a:t>Coordinador permanente por dos años.</a:t>
            </a:r>
          </a:p>
          <a:p>
            <a:pPr>
              <a:lnSpc>
                <a:spcPct val="200000"/>
              </a:lnSpc>
            </a:pPr>
            <a:r>
              <a:rPr lang="es-PR" dirty="0"/>
              <a:t> </a:t>
            </a:r>
            <a:r>
              <a:rPr lang="es-PR" dirty="0" smtClean="0"/>
              <a:t>Talleres, apoyo y supervisión </a:t>
            </a:r>
          </a:p>
          <a:p>
            <a:pPr>
              <a:lnSpc>
                <a:spcPct val="200000"/>
              </a:lnSpc>
            </a:pPr>
            <a:r>
              <a:rPr lang="es-PR" dirty="0" smtClean="0"/>
              <a:t> </a:t>
            </a:r>
            <a:r>
              <a:rPr lang="es-PR" dirty="0"/>
              <a:t>P</a:t>
            </a:r>
            <a:r>
              <a:rPr lang="es-PR" dirty="0" smtClean="0"/>
              <a:t>rograma de voluntarios con estipendio y talleres en las escuelas </a:t>
            </a:r>
          </a:p>
          <a:p>
            <a:pPr>
              <a:lnSpc>
                <a:spcPct val="200000"/>
              </a:lnSpc>
            </a:pPr>
            <a:r>
              <a:rPr lang="es-PR" dirty="0" smtClean="0"/>
              <a:t> Talleres para maestros durante el año</a:t>
            </a:r>
          </a:p>
          <a:p>
            <a:pPr>
              <a:lnSpc>
                <a:spcPct val="200000"/>
              </a:lnSpc>
            </a:pP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3348858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R" dirty="0" smtClean="0"/>
              <a:t>Gracias</a:t>
            </a:r>
            <a:endParaRPr lang="es-P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90" y="2160588"/>
            <a:ext cx="6894657" cy="3881437"/>
          </a:xfrm>
        </p:spPr>
      </p:pic>
    </p:spTree>
    <p:extLst>
      <p:ext uri="{BB962C8B-B14F-4D97-AF65-F5344CB8AC3E}">
        <p14:creationId xmlns:p14="http://schemas.microsoft.com/office/powerpoint/2010/main" val="112647197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</TotalTime>
  <Words>282</Words>
  <Application>Microsoft Macintosh PowerPoint</Application>
  <PresentationFormat>Custom</PresentationFormat>
  <Paragraphs>32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Facet</vt:lpstr>
      <vt:lpstr>Green PR- ASPIRA </vt:lpstr>
      <vt:lpstr>Descripción de la escuela</vt:lpstr>
      <vt:lpstr>Descripción de la escuela</vt:lpstr>
      <vt:lpstr>Grupos </vt:lpstr>
      <vt:lpstr>Actividades</vt:lpstr>
      <vt:lpstr>Actividades</vt:lpstr>
      <vt:lpstr>Recomendaciones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PR- ASPIRA</dc:title>
  <dc:creator>Marta Rivera</dc:creator>
  <cp:lastModifiedBy>intern intern</cp:lastModifiedBy>
  <cp:revision>6</cp:revision>
  <dcterms:created xsi:type="dcterms:W3CDTF">2015-05-29T11:43:32Z</dcterms:created>
  <dcterms:modified xsi:type="dcterms:W3CDTF">2016-05-06T19:39:56Z</dcterms:modified>
</cp:coreProperties>
</file>